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8"/>
  </p:notesMasterIdLst>
  <p:handoutMasterIdLst>
    <p:handoutMasterId r:id="rId19"/>
  </p:handoutMasterIdLst>
  <p:sldIdLst>
    <p:sldId id="498" r:id="rId2"/>
    <p:sldId id="379" r:id="rId3"/>
    <p:sldId id="493" r:id="rId4"/>
    <p:sldId id="490" r:id="rId5"/>
    <p:sldId id="494" r:id="rId6"/>
    <p:sldId id="495" r:id="rId7"/>
    <p:sldId id="496" r:id="rId8"/>
    <p:sldId id="497" r:id="rId9"/>
    <p:sldId id="499" r:id="rId10"/>
    <p:sldId id="500" r:id="rId11"/>
    <p:sldId id="501" r:id="rId12"/>
    <p:sldId id="503" r:id="rId13"/>
    <p:sldId id="513" r:id="rId14"/>
    <p:sldId id="511" r:id="rId15"/>
    <p:sldId id="510" r:id="rId16"/>
    <p:sldId id="258" r:id="rId17"/>
  </p:sldIdLst>
  <p:sldSz cx="9144000" cy="6858000" type="screen4x3"/>
  <p:notesSz cx="6669088" cy="98726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6F6D"/>
    <a:srgbClr val="A58887"/>
    <a:srgbClr val="B9A2A1"/>
    <a:srgbClr val="BEA8A7"/>
    <a:srgbClr val="87129E"/>
    <a:srgbClr val="3D7594"/>
    <a:srgbClr val="5CBCD4"/>
    <a:srgbClr val="92D050"/>
    <a:srgbClr val="5DFC04"/>
    <a:srgbClr val="9A2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 fosc 1 - èmfasi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 amb tema 2 - èmfasi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48" autoAdjust="0"/>
    <p:restoredTop sz="91281" autoAdjust="0"/>
  </p:normalViewPr>
  <p:slideViewPr>
    <p:cSldViewPr>
      <p:cViewPr varScale="1">
        <p:scale>
          <a:sx n="60" d="100"/>
          <a:sy n="60" d="100"/>
        </p:scale>
        <p:origin x="-108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68" y="-11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>
            <a:lvl1pPr algn="l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>
            <a:lvl1pPr algn="r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9786750E-4F24-4F5C-A84F-E3CC5D8E785D}" type="datetime1">
              <a:rPr lang="es-ES" altLang="ca-ES"/>
              <a:pPr>
                <a:defRPr/>
              </a:pPr>
              <a:t>21/10/2021</a:t>
            </a:fld>
            <a:endParaRPr lang="es-ES" altLang="ca-E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b" anchorCtr="0" compatLnSpc="1">
            <a:prstTxWarp prst="textNoShape">
              <a:avLst/>
            </a:prstTxWarp>
          </a:bodyPr>
          <a:lstStyle>
            <a:lvl1pPr algn="l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375775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b" anchorCtr="0" compatLnSpc="1">
            <a:prstTxWarp prst="textNoShape">
              <a:avLst/>
            </a:prstTxWarp>
          </a:bodyPr>
          <a:lstStyle>
            <a:lvl1pPr algn="r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57A515-D944-457D-87AC-03DD2471809C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72287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>
            <a:lvl1pPr algn="l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>
            <a:lvl1pPr algn="r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47C31754-44E9-49FC-B6E2-CBB574F99AD9}" type="datetime1">
              <a:rPr lang="es-ES" altLang="ca-ES"/>
              <a:pPr>
                <a:defRPr/>
              </a:pPr>
              <a:t>21/10/2021</a:t>
            </a:fld>
            <a:endParaRPr lang="es-ES" altLang="ca-E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9475"/>
            <a:ext cx="53355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noProof="0"/>
              <a:t>Haga clic para modificar el estilo de texto del patrón</a:t>
            </a:r>
          </a:p>
          <a:p>
            <a:pPr lvl="1"/>
            <a:r>
              <a:rPr lang="es-ES" altLang="ca-ES" noProof="0"/>
              <a:t>Segundo nivel</a:t>
            </a:r>
          </a:p>
          <a:p>
            <a:pPr lvl="2"/>
            <a:r>
              <a:rPr lang="es-ES" altLang="ca-ES" noProof="0"/>
              <a:t>Tercer nivel</a:t>
            </a:r>
          </a:p>
          <a:p>
            <a:pPr lvl="3"/>
            <a:r>
              <a:rPr lang="es-ES" altLang="ca-ES" noProof="0"/>
              <a:t>Cuarto nivel</a:t>
            </a:r>
          </a:p>
          <a:p>
            <a:pPr lvl="4"/>
            <a:r>
              <a:rPr lang="es-ES" altLang="ca-ES" noProof="0"/>
              <a:t>Quinto nivel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b" anchorCtr="0" compatLnSpc="1">
            <a:prstTxWarp prst="textNoShape">
              <a:avLst/>
            </a:prstTxWarp>
          </a:bodyPr>
          <a:lstStyle>
            <a:lvl1pPr algn="l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75775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b" anchorCtr="0" compatLnSpc="1">
            <a:prstTxWarp prst="textNoShape">
              <a:avLst/>
            </a:prstTxWarp>
          </a:bodyPr>
          <a:lstStyle>
            <a:lvl1pPr algn="r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452001CF-2B2F-43B0-BF05-5F2E66DEEBEE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31853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2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73315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11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048819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12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27264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13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290041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14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513909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s-ES" altLang="ca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5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3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89461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4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69291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5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2950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001CF-2B2F-43B0-BF05-5F2E66DEEBEE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60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92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001CF-2B2F-43B0-BF05-5F2E66DEEBEE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60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50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8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07828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9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28415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10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9442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389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992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538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149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73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10/21/2021</a:t>
            </a:fld>
            <a:endParaRPr lang="en-U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11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3208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565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411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10/21/2021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624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8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2.jpe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4F765AA-EC77-4D23-81F4-71F8D488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716"/>
            <a:ext cx="9144000" cy="53905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DDBA064D-F111-466B-AFC3-FC992EA0E500}"/>
              </a:ext>
            </a:extLst>
          </p:cNvPr>
          <p:cNvSpPr/>
          <p:nvPr/>
        </p:nvSpPr>
        <p:spPr>
          <a:xfrm>
            <a:off x="0" y="0"/>
            <a:ext cx="9144000" cy="733716"/>
          </a:xfrm>
          <a:prstGeom prst="rect">
            <a:avLst/>
          </a:prstGeom>
          <a:solidFill>
            <a:srgbClr val="A58887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7C30821B-9565-4825-B3F2-DA055608FCD0}"/>
              </a:ext>
            </a:extLst>
          </p:cNvPr>
          <p:cNvSpPr/>
          <p:nvPr/>
        </p:nvSpPr>
        <p:spPr>
          <a:xfrm>
            <a:off x="0" y="6124284"/>
            <a:ext cx="9144000" cy="733716"/>
          </a:xfrm>
          <a:prstGeom prst="rect">
            <a:avLst/>
          </a:prstGeom>
          <a:solidFill>
            <a:srgbClr val="936F6D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5606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8C7CC28-AC27-4DC0-9467-4DFCB6548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91" y="986781"/>
            <a:ext cx="2409825" cy="371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05E8510-AA8F-4929-9E12-657310FEC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2" r="1513"/>
          <a:stretch/>
        </p:blipFill>
        <p:spPr>
          <a:xfrm>
            <a:off x="179512" y="1358256"/>
            <a:ext cx="8784976" cy="52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7534"/>
      </p:ext>
    </p:extLst>
  </p:cSld>
  <p:clrMapOvr>
    <a:masterClrMapping/>
  </p:clrMapOvr>
  <p:transition spd="slow" advTm="2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0009910-4FB6-453E-9ADE-EE194AFE7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7" y="1700808"/>
            <a:ext cx="4695825" cy="3238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D9FCCED-2CD3-481B-B499-128B02C233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51"/>
          <a:stretch/>
        </p:blipFill>
        <p:spPr>
          <a:xfrm>
            <a:off x="107504" y="2636912"/>
            <a:ext cx="8928992" cy="26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7837"/>
      </p:ext>
    </p:extLst>
  </p:cSld>
  <p:clrMapOvr>
    <a:masterClrMapping/>
  </p:clrMapOvr>
  <p:transition spd="slow" advTm="2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DC7C78C-C30C-4A53-AAD8-392F77905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62"/>
          <a:stretch/>
        </p:blipFill>
        <p:spPr>
          <a:xfrm>
            <a:off x="395536" y="2132856"/>
            <a:ext cx="8454331" cy="44845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6365FDA-3753-4592-AA14-3FAADD406C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4575" y="4006949"/>
            <a:ext cx="1630288" cy="14382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EBC52F6-5862-4A0E-916B-81FB11CC3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141" y="1412776"/>
            <a:ext cx="36480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0755"/>
      </p:ext>
    </p:extLst>
  </p:cSld>
  <p:clrMapOvr>
    <a:masterClrMapping/>
  </p:clrMapOvr>
  <p:transition spd="slow" advTm="2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E5F6FE7-D497-4848-B6AE-62A4A9DF3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354" y="1484784"/>
            <a:ext cx="5695950" cy="4000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EF6D1DD-5FC0-4643-B602-5CB811F7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71" y="2276872"/>
            <a:ext cx="7010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31599"/>
      </p:ext>
    </p:extLst>
  </p:cSld>
  <p:clrMapOvr>
    <a:masterClrMapping/>
  </p:clrMapOvr>
  <p:transition spd="slow" advTm="20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4B588E4-0BDE-4FBA-9C47-A792D7F1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21" y="2539652"/>
            <a:ext cx="1728192" cy="11470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BE935DF-10EF-4664-B5A4-2F354FA4F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776" y="2539539"/>
            <a:ext cx="2625899" cy="13066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881D7F4-E701-41ED-9D2B-B708FF46A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4149080"/>
            <a:ext cx="2625899" cy="10024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37F1F9F-69D7-4AA2-BDA3-600885E33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771" y="2489496"/>
            <a:ext cx="1600597" cy="140675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676F13B-CA7A-406B-BE86-7A2F785AB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479" y="4414294"/>
            <a:ext cx="1784575" cy="19078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C360E4-C7F0-421E-B956-65D5E04DB8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5813" y="1473126"/>
            <a:ext cx="35623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23419"/>
      </p:ext>
    </p:extLst>
  </p:cSld>
  <p:clrMapOvr>
    <a:masterClrMapping/>
  </p:clrMapOvr>
  <p:transition spd="slow" advTm="20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52E72C8-0337-44E0-ACBF-AB033ADDCE31}"/>
              </a:ext>
            </a:extLst>
          </p:cNvPr>
          <p:cNvSpPr txBox="1"/>
          <p:nvPr/>
        </p:nvSpPr>
        <p:spPr>
          <a:xfrm>
            <a:off x="3851920" y="56647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rgbClr val="C0504D">
                    <a:lumMod val="75000"/>
                  </a:srgbClr>
                </a:solidFill>
              </a:rPr>
              <a:t>Gerència de Serveis Residencials d’Estades Temporals i Respir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638537" y="3239398"/>
            <a:ext cx="204271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6.028 visites a la web</a:t>
            </a:r>
          </a:p>
        </p:txBody>
      </p:sp>
      <p:sp>
        <p:nvSpPr>
          <p:cNvPr id="15" name="QuadreDeText 14"/>
          <p:cNvSpPr txBox="1"/>
          <p:nvPr/>
        </p:nvSpPr>
        <p:spPr>
          <a:xfrm>
            <a:off x="2969280" y="3249049"/>
            <a:ext cx="2592288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64,5% de visitants nous</a:t>
            </a:r>
          </a:p>
          <a:p>
            <a:pPr algn="ctr"/>
            <a:r>
              <a:rPr lang="ca-ES" sz="1100" b="0" dirty="0">
                <a:solidFill>
                  <a:srgbClr val="1F497D"/>
                </a:solidFill>
              </a:rPr>
              <a:t>35,5% de visitants recurrents</a:t>
            </a:r>
          </a:p>
        </p:txBody>
      </p:sp>
      <p:sp>
        <p:nvSpPr>
          <p:cNvPr id="19" name="QuadreDeText 18"/>
          <p:cNvSpPr txBox="1"/>
          <p:nvPr/>
        </p:nvSpPr>
        <p:spPr>
          <a:xfrm>
            <a:off x="5993616" y="3237749"/>
            <a:ext cx="2592288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Aquestes visites ens arriben des de: </a:t>
            </a:r>
            <a:r>
              <a:rPr lang="ca-ES" sz="1100" b="0" dirty="0" err="1">
                <a:solidFill>
                  <a:srgbClr val="1F497D"/>
                </a:solidFill>
              </a:rPr>
              <a:t>Google</a:t>
            </a:r>
            <a:r>
              <a:rPr lang="ca-ES" sz="1100" b="0" dirty="0">
                <a:solidFill>
                  <a:srgbClr val="1F497D"/>
                </a:solidFill>
              </a:rPr>
              <a:t>, </a:t>
            </a:r>
            <a:r>
              <a:rPr lang="ca-ES" sz="1100" b="0" dirty="0" err="1">
                <a:solidFill>
                  <a:srgbClr val="1F497D"/>
                </a:solidFill>
              </a:rPr>
              <a:t>url</a:t>
            </a:r>
            <a:r>
              <a:rPr lang="ca-ES" sz="1100" b="0" dirty="0">
                <a:solidFill>
                  <a:srgbClr val="1F497D"/>
                </a:solidFill>
              </a:rPr>
              <a:t> web, </a:t>
            </a:r>
            <a:r>
              <a:rPr lang="ca-ES" sz="1100" b="0" dirty="0" err="1">
                <a:solidFill>
                  <a:srgbClr val="1F497D"/>
                </a:solidFill>
              </a:rPr>
              <a:t>diba</a:t>
            </a:r>
            <a:r>
              <a:rPr lang="ca-ES" sz="1100" b="0" dirty="0">
                <a:solidFill>
                  <a:srgbClr val="1F497D"/>
                </a:solidFill>
              </a:rPr>
              <a:t>, ajuntaments, xarxes socials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80931" y="5395863"/>
            <a:ext cx="2364601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3.275 descàrregues realitzades</a:t>
            </a:r>
          </a:p>
        </p:txBody>
      </p:sp>
      <p:sp>
        <p:nvSpPr>
          <p:cNvPr id="24" name="QuadreDeText 23"/>
          <p:cNvSpPr txBox="1"/>
          <p:nvPr/>
        </p:nvSpPr>
        <p:spPr>
          <a:xfrm>
            <a:off x="323528" y="5373216"/>
            <a:ext cx="2592288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Esdeveniments principals: </a:t>
            </a:r>
          </a:p>
          <a:p>
            <a:pPr marL="171450" indent="-171450" algn="ctr">
              <a:buFontTx/>
              <a:buChar char="-"/>
            </a:pPr>
            <a:r>
              <a:rPr lang="ca-ES" sz="1100" b="0" dirty="0">
                <a:solidFill>
                  <a:srgbClr val="1F497D"/>
                </a:solidFill>
              </a:rPr>
              <a:t>Clic a un enllaç o pàgina</a:t>
            </a:r>
          </a:p>
          <a:p>
            <a:pPr marL="171450" indent="-171450" algn="ctr">
              <a:buFontTx/>
              <a:buChar char="-"/>
            </a:pPr>
            <a:r>
              <a:rPr lang="ca-ES" sz="1100" b="0" dirty="0">
                <a:solidFill>
                  <a:srgbClr val="1F497D"/>
                </a:solidFill>
              </a:rPr>
              <a:t>Descàrregues</a:t>
            </a:r>
          </a:p>
        </p:txBody>
      </p:sp>
      <p:sp>
        <p:nvSpPr>
          <p:cNvPr id="21" name="QuadreDeText 20"/>
          <p:cNvSpPr txBox="1"/>
          <p:nvPr/>
        </p:nvSpPr>
        <p:spPr>
          <a:xfrm>
            <a:off x="6065624" y="5395863"/>
            <a:ext cx="2808312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Pics d’usuaris i visites al 1r. Trimestre 2020:</a:t>
            </a:r>
          </a:p>
          <a:p>
            <a:pPr algn="ctr"/>
            <a:r>
              <a:rPr lang="ca-ES" sz="1100" b="0" dirty="0">
                <a:solidFill>
                  <a:srgbClr val="1F497D"/>
                </a:solidFill>
              </a:rPr>
              <a:t>2.339 usuaris</a:t>
            </a:r>
          </a:p>
          <a:p>
            <a:pPr algn="ctr"/>
            <a:r>
              <a:rPr lang="ca-ES" sz="1100" b="0" dirty="0">
                <a:solidFill>
                  <a:srgbClr val="1F497D"/>
                </a:solidFill>
              </a:rPr>
              <a:t>2.409 n. Pàg. vistes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64" y="1871246"/>
            <a:ext cx="1350832" cy="13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6" y="1988840"/>
            <a:ext cx="2276977" cy="1118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50" y="4055531"/>
            <a:ext cx="2196782" cy="969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3" y="3846213"/>
            <a:ext cx="1953384" cy="1387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1" y="1916832"/>
            <a:ext cx="2260332" cy="1123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64" y="4083931"/>
            <a:ext cx="2784655" cy="1128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8533CAB-084D-4B49-8E14-BA8BC5CE91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6628" y="1160434"/>
            <a:ext cx="39338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9807"/>
      </p:ext>
    </p:extLst>
  </p:cSld>
  <p:clrMapOvr>
    <a:masterClrMapping/>
  </p:clrMapOvr>
  <p:transition spd="slow" advTm="20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D5EA834-465A-4DCE-9B43-7AB676076B2A}"/>
              </a:ext>
            </a:extLst>
          </p:cNvPr>
          <p:cNvSpPr/>
          <p:nvPr/>
        </p:nvSpPr>
        <p:spPr>
          <a:xfrm>
            <a:off x="0" y="-1"/>
            <a:ext cx="9144000" cy="6124285"/>
          </a:xfrm>
          <a:prstGeom prst="rect">
            <a:avLst/>
          </a:prstGeom>
          <a:solidFill>
            <a:srgbClr val="936F6D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596B536-672D-47F5-BE30-4CF0C4B1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3"/>
            <a:ext cx="9144000" cy="5143500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43E361F0-0805-45DD-BE40-301781961C9B}"/>
              </a:ext>
            </a:extLst>
          </p:cNvPr>
          <p:cNvSpPr/>
          <p:nvPr/>
        </p:nvSpPr>
        <p:spPr>
          <a:xfrm>
            <a:off x="0" y="6124284"/>
            <a:ext cx="9144000" cy="733716"/>
          </a:xfrm>
          <a:prstGeom prst="rect">
            <a:avLst/>
          </a:prstGeom>
          <a:solidFill>
            <a:srgbClr val="936F6D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9049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87EF451-9530-4F34-88A8-F114FFF513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617"/>
          <a:stretch/>
        </p:blipFill>
        <p:spPr>
          <a:xfrm>
            <a:off x="317567" y="1988840"/>
            <a:ext cx="8542535" cy="528953"/>
          </a:xfrm>
          <a:prstGeom prst="rect">
            <a:avLst/>
          </a:prstGeom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52E72C8-0337-44E0-ACBF-AB033ADDCE31}"/>
              </a:ext>
            </a:extLst>
          </p:cNvPr>
          <p:cNvSpPr txBox="1"/>
          <p:nvPr/>
        </p:nvSpPr>
        <p:spPr>
          <a:xfrm>
            <a:off x="3851920" y="56647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9F0A1AD-9C94-4553-93A6-8C5048BFA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1507031"/>
            <a:ext cx="5276850" cy="5619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22D6BCD-EB7A-4F38-B6BA-E472E2088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70" y="2505986"/>
            <a:ext cx="8896350" cy="3762375"/>
          </a:xfrm>
          <a:prstGeom prst="rect">
            <a:avLst/>
          </a:prstGeom>
        </p:spPr>
      </p:pic>
    </p:spTree>
  </p:cSld>
  <p:clrMapOvr>
    <a:masterClrMapping/>
  </p:clrMapOvr>
  <p:transition spd="slow" advTm="2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F127379-E537-4199-BE79-E6306F7C639E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D580377-8BE2-4409-AB85-0DBB590B7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026"/>
          <a:stretch/>
        </p:blipFill>
        <p:spPr>
          <a:xfrm>
            <a:off x="323528" y="1971497"/>
            <a:ext cx="8742387" cy="386557"/>
          </a:xfrm>
          <a:prstGeom prst="rect">
            <a:avLst/>
          </a:prstGeom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32751F-CF79-4886-82EE-8F9373C508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0"/>
          <a:stretch/>
        </p:blipFill>
        <p:spPr>
          <a:xfrm>
            <a:off x="0" y="2780928"/>
            <a:ext cx="9144000" cy="30383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132F93E-392E-4C6E-AA0F-D90BA82AA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388" y="1548814"/>
            <a:ext cx="6181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4381"/>
      </p:ext>
    </p:extLst>
  </p:cSld>
  <p:clrMapOvr>
    <a:masterClrMapping/>
  </p:clrMapOvr>
  <p:transition spd="slow" advTm="2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  <a:endParaRPr lang="ca-ES" sz="12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CD88317-87B7-45BB-8309-524B57C9C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683" y="2542406"/>
            <a:ext cx="6562725" cy="38576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EF678F5-A5B6-48A9-ACD0-B6A29714D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527" y="1424902"/>
            <a:ext cx="5838825" cy="4476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80E6A73-C022-4744-9C6C-3C4C86E4F5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" t="191" b="-1"/>
          <a:stretch/>
        </p:blipFill>
        <p:spPr>
          <a:xfrm>
            <a:off x="0" y="1920942"/>
            <a:ext cx="9107488" cy="3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5380"/>
      </p:ext>
    </p:extLst>
  </p:cSld>
  <p:clrMapOvr>
    <a:masterClrMapping/>
  </p:clrMapOvr>
  <p:transition spd="slow" advTm="2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D54A7B8-C156-4D66-8414-6B2B46347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802532"/>
            <a:ext cx="3821194" cy="47130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76DE98A-6366-4FD1-9ED4-667A6A9D3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506341"/>
            <a:ext cx="3240360" cy="16201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7898017-2383-457A-BB52-B9A0D17A69A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822" y="3284984"/>
            <a:ext cx="1247775" cy="342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7FC897-81A8-40D4-839D-CF0BE2343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519" y="1354857"/>
            <a:ext cx="4448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0538"/>
      </p:ext>
    </p:extLst>
  </p:cSld>
  <p:clrMapOvr>
    <a:masterClrMapping/>
  </p:clrMapOvr>
  <p:transition spd="slow" advTm="2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0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Gerència de Serveis Residencials d’Estades Temporals i Respir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7D2675-AE62-4C67-A67A-285F0DA02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517" y="1787626"/>
            <a:ext cx="4935421" cy="48418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5A8ED1B-6FCA-4A38-97F3-BBA1299CC1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3" t="27044" r="14452" b="7508"/>
          <a:stretch/>
        </p:blipFill>
        <p:spPr>
          <a:xfrm>
            <a:off x="6983703" y="2070380"/>
            <a:ext cx="1908777" cy="21381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B3BD8B7-5BD4-4E94-B229-069C708F7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056"/>
          <a:stretch/>
        </p:blipFill>
        <p:spPr>
          <a:xfrm>
            <a:off x="376981" y="1787626"/>
            <a:ext cx="1177156" cy="10001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CF26310-BDDC-4229-9F88-6F30F4994A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" t="4769" b="-1"/>
          <a:stretch/>
        </p:blipFill>
        <p:spPr>
          <a:xfrm>
            <a:off x="1492597" y="2204864"/>
            <a:ext cx="1495227" cy="2630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6800EB3-C2B8-4614-8944-05CF9DE96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950" y="1071012"/>
            <a:ext cx="28479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4093"/>
      </p:ext>
    </p:extLst>
  </p:cSld>
  <p:clrMapOvr>
    <a:masterClrMapping/>
  </p:clrMapOvr>
  <p:transition spd="slow" advTm="2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A92087F-1D01-4E6A-A990-16D24844C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628800"/>
            <a:ext cx="4932604" cy="5079847"/>
          </a:xfrm>
          <a:prstGeom prst="rect">
            <a:avLst/>
          </a:prstGeom>
        </p:spPr>
      </p:pic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0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Gerència de Serveis Residencials d’Estades Temporals i Respir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5A8ED1B-6FCA-4A38-97F3-BBA1299CC1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3" t="27044" r="14452" b="64904"/>
          <a:stretch/>
        </p:blipFill>
        <p:spPr>
          <a:xfrm>
            <a:off x="7055711" y="2070380"/>
            <a:ext cx="1908777" cy="2630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80B8510-D8AF-492C-A38A-09B4370E8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2429819"/>
            <a:ext cx="1447800" cy="17049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6FC71A6-0C4E-489E-A53B-8247798DF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41" y="1904810"/>
            <a:ext cx="1076325" cy="8572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929EF4-9E2F-4654-A757-7B75009D8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4279" y="2204864"/>
            <a:ext cx="933450" cy="219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AB99EE8-45D7-4F67-905B-B90D2CEF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255" y="988833"/>
            <a:ext cx="25622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9201"/>
      </p:ext>
    </p:extLst>
  </p:cSld>
  <p:clrMapOvr>
    <a:masterClrMapping/>
  </p:clrMapOvr>
  <p:transition spd="slow" advTm="2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BC7337B-B12B-4C0F-BF31-E2B569460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5"/>
          <a:stretch/>
        </p:blipFill>
        <p:spPr>
          <a:xfrm>
            <a:off x="1115616" y="3689400"/>
            <a:ext cx="2873102" cy="1485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6500E47-A11B-470C-983D-73F491BD6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326" y="1827684"/>
            <a:ext cx="3815852" cy="4619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7898017-2383-457A-BB52-B9A0D17A69A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04392" y="3447108"/>
            <a:ext cx="1247775" cy="342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68578D6-7B35-4FCA-987D-4D33E1A1B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2307258"/>
            <a:ext cx="1228725" cy="7905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7046BDE-85AD-4F15-A6DB-CCAA6E8CD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430" y="2550145"/>
            <a:ext cx="1476375" cy="3048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22909C8-B345-4468-9718-6527947447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2167" y="1269816"/>
            <a:ext cx="39243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26125"/>
      </p:ext>
    </p:extLst>
  </p:cSld>
  <p:clrMapOvr>
    <a:masterClrMapping/>
  </p:clrMapOvr>
  <p:transition spd="slow" advTm="2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xmlns="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92B1FCE-0280-4C61-8200-023ABBBBAF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628"/>
          <a:stretch/>
        </p:blipFill>
        <p:spPr>
          <a:xfrm>
            <a:off x="5580112" y="2636912"/>
            <a:ext cx="2016224" cy="18780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81D7626-202A-438D-86B5-FB61FC159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282" y="2708920"/>
            <a:ext cx="3067050" cy="20097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4083789-A884-4DAD-BF2F-B46923A87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937" y="1574522"/>
            <a:ext cx="40481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6662"/>
      </p:ext>
    </p:extLst>
  </p:cSld>
  <p:clrMapOvr>
    <a:masterClrMapping/>
  </p:clrMapOvr>
  <p:transition spd="slow" advTm="20000">
    <p:wipe/>
  </p:transition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42348</TotalTime>
  <Words>190</Words>
  <Application>Microsoft Office PowerPoint</Application>
  <PresentationFormat>Presentació en pantalla (4:3)</PresentationFormat>
  <Paragraphs>39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17" baseType="lpstr"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DIPUTACIÓ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castroll</dc:creator>
  <cp:lastModifiedBy>castroll</cp:lastModifiedBy>
  <cp:revision>1790</cp:revision>
  <cp:lastPrinted>2018-02-12T16:10:52Z</cp:lastPrinted>
  <dcterms:created xsi:type="dcterms:W3CDTF">2008-01-07T13:09:44Z</dcterms:created>
  <dcterms:modified xsi:type="dcterms:W3CDTF">2021-10-21T16:43:16Z</dcterms:modified>
</cp:coreProperties>
</file>